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  <p:sldId id="285" r:id="rId4"/>
    <p:sldId id="320" r:id="rId5"/>
    <p:sldId id="324" r:id="rId6"/>
    <p:sldId id="296" r:id="rId7"/>
    <p:sldId id="297" r:id="rId8"/>
    <p:sldId id="321" r:id="rId9"/>
    <p:sldId id="322" r:id="rId10"/>
    <p:sldId id="32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00FF"/>
    <a:srgbClr val="000000"/>
    <a:srgbClr val="FF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7" autoAdjust="0"/>
    <p:restoredTop sz="94711" autoAdjust="0"/>
  </p:normalViewPr>
  <p:slideViewPr>
    <p:cSldViewPr snapToGrid="0" showGuides="1">
      <p:cViewPr>
        <p:scale>
          <a:sx n="68" d="100"/>
          <a:sy n="68" d="100"/>
        </p:scale>
        <p:origin x="15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5FD9-F150-4734-8081-84B1F1E755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52C4B-16DF-49F4-AC8C-5BAD704D307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143000" y="457200"/>
            <a:ext cx="6858000" cy="9906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r-Latn-B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300949" y="1563029"/>
            <a:ext cx="6858000" cy="1143000"/>
          </a:xfrm>
          <a:prstGeom prst="rect">
            <a:avLst/>
          </a:prstGeom>
        </p:spPr>
        <p:txBody>
          <a:bodyPr vert="horz" anchor="t" anchorCtr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Latn-BA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29555" t="22527" r="12306" b="9740"/>
          <a:stretch>
            <a:fillRect/>
          </a:stretch>
        </p:blipFill>
        <p:spPr>
          <a:xfrm>
            <a:off x="12476" y="225083"/>
            <a:ext cx="9144000" cy="6485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autoRev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0681" t="21728" r="16449" b="1014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2446" t="22046" r="12231" b="9723"/>
          <a:stretch>
            <a:fillRect/>
          </a:stretch>
        </p:blipFill>
        <p:spPr>
          <a:xfrm>
            <a:off x="0" y="-41564"/>
            <a:ext cx="9144000" cy="6899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57373" t="51848" r="3170" b="10216"/>
          <a:stretch>
            <a:fillRect/>
          </a:stretch>
        </p:blipFill>
        <p:spPr>
          <a:xfrm>
            <a:off x="521455" y="370839"/>
            <a:ext cx="4695568" cy="247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7177" t="48272" r="58057" b="6316"/>
          <a:stretch>
            <a:fillRect/>
          </a:stretch>
        </p:blipFill>
        <p:spPr>
          <a:xfrm>
            <a:off x="716882" y="3179298"/>
            <a:ext cx="4304714" cy="308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190" t="28980" r="34106" b="41213"/>
          <a:stretch>
            <a:fillRect/>
          </a:stretch>
        </p:blipFill>
        <p:spPr>
          <a:xfrm>
            <a:off x="5683347" y="370839"/>
            <a:ext cx="2872362" cy="3137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326" t="26772" r="13888" b="44933"/>
          <a:stretch>
            <a:fillRect/>
          </a:stretch>
        </p:blipFill>
        <p:spPr>
          <a:xfrm>
            <a:off x="5235733" y="3702108"/>
            <a:ext cx="3319976" cy="2558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622" y="1845007"/>
            <a:ext cx="7179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dirty="0"/>
              <a:t>j</a:t>
            </a:r>
            <a:r>
              <a:rPr lang="sr-Latn-BA" sz="2400" dirty="0" smtClean="0"/>
              <a:t>e osposobljen za rad u oblastima</a:t>
            </a:r>
            <a:r>
              <a:rPr lang="sr-Cyrl-BA" sz="2400" dirty="0" smtClean="0"/>
              <a:t>:</a:t>
            </a:r>
            <a:endParaRPr lang="sr-Cyrl-BA" sz="2400" dirty="0" smtClean="0"/>
          </a:p>
          <a:p>
            <a:r>
              <a:rPr lang="ru-RU" sz="2400" dirty="0" smtClean="0">
                <a:solidFill>
                  <a:srgbClr val="002060"/>
                </a:solidFill>
              </a:rPr>
              <a:t>- </a:t>
            </a: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Dizajna tekstila i odjeće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Konstrukcije i modelovanja odjeće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Tehnologije izrade modne i odjeće specijalne namjene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Cyrl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r-Cyrl-B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Kontrole kvaliteta tekstila i odjeće</a:t>
            </a:r>
            <a:endParaRPr lang="sr-Cyrl-BA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20185" t="18532" r="24125" b="3146"/>
          <a:stretch>
            <a:fillRect/>
          </a:stretch>
        </p:blipFill>
        <p:spPr>
          <a:xfrm>
            <a:off x="180622" y="290947"/>
            <a:ext cx="8484388" cy="63592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504"/>
          <a:stretch>
            <a:fillRect/>
          </a:stretch>
        </p:blipFill>
        <p:spPr>
          <a:xfrm>
            <a:off x="3294767" y="4007556"/>
            <a:ext cx="3008705" cy="2523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49" y="2173490"/>
            <a:ext cx="57495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dirty="0"/>
              <a:t>je osposobljen za rad u oblastima</a:t>
            </a:r>
            <a:r>
              <a:rPr lang="sr-Cyrl-BA" sz="2400" dirty="0" smtClean="0"/>
              <a:t>:</a:t>
            </a:r>
            <a:endParaRPr lang="sr-Cyrl-BA" sz="24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Dizajna modne, radne i sportske obuće</a:t>
            </a:r>
            <a:endParaRPr lang="sr-Latn-BA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Konstrukcije i modelovanja obuće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Tehnologije izrade obuće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sr-Latn-B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Dizajna i konstrukcije kožne galanterije</a:t>
            </a:r>
            <a:endParaRPr lang="sr-Cyrl-BA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0" name="Picture 8" descr="Резултат слика за skica cipe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3" y="4301116"/>
            <a:ext cx="1523627" cy="22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Резултат слика за kožne tor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48" y="3735644"/>
            <a:ext cx="17335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842" t="19730" r="22314" b="4546"/>
          <a:stretch>
            <a:fillRect/>
          </a:stretch>
        </p:blipFill>
        <p:spPr>
          <a:xfrm>
            <a:off x="-73071" y="315030"/>
            <a:ext cx="9217071" cy="6215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0" y="3489298"/>
            <a:ext cx="4125160" cy="27501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8940"/>
            <a:ext cx="4446714" cy="2960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2" y="831786"/>
            <a:ext cx="3663048" cy="2443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0" y="3671031"/>
            <a:ext cx="3583459" cy="238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8037" t="43366" r="49844" b="11271"/>
          <a:stretch>
            <a:fillRect/>
          </a:stretch>
        </p:blipFill>
        <p:spPr>
          <a:xfrm>
            <a:off x="420130" y="2877957"/>
            <a:ext cx="4418283" cy="3362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19126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356</Words>
  <Application>WPS Presentation</Application>
  <PresentationFormat>On-screen Show (4:3)</PresentationFormat>
  <Paragraphs>12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PomocnikDzenetina</cp:lastModifiedBy>
  <cp:revision>117</cp:revision>
  <dcterms:created xsi:type="dcterms:W3CDTF">2018-02-13T14:03:00Z</dcterms:created>
  <dcterms:modified xsi:type="dcterms:W3CDTF">2024-03-06T08:42:36Z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8EEEC7B893FB48CCB88FF3E6F521E68B_13</vt:lpwstr>
  </property>
  <property fmtid="{D5CDD505-2E9C-101B-9397-08002B2CF9AE}" pid="3" name="KSOProductBuildVer">
    <vt:lpwstr>1033-12.2.0.13489</vt:lpwstr>
  </property>
</Properties>
</file>